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</a:t>
            </a:r>
            <a:br>
              <a:rPr lang="ar-IQ" sz="1800" dirty="0" smtClean="0"/>
            </a:br>
            <a:r>
              <a:rPr lang="ar-IQ" sz="1800" dirty="0" smtClean="0"/>
              <a:t>السياسة (1)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</a:t>
            </a:r>
            <a:r>
              <a:rPr lang="ar-IQ" sz="1800" dirty="0" smtClean="0"/>
              <a:t>أ . </a:t>
            </a:r>
            <a:r>
              <a:rPr lang="ar-IQ" sz="1800" smtClean="0"/>
              <a:t>د. </a:t>
            </a:r>
            <a:r>
              <a:rPr lang="ar-IQ" sz="1800" smtClean="0"/>
              <a:t> </a:t>
            </a:r>
            <a:r>
              <a:rPr lang="ar-IQ" sz="1800" dirty="0" smtClean="0"/>
              <a:t>مها عيسى العبدالله 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</a:t>
            </a:r>
            <a:r>
              <a:rPr lang="ar-IQ" sz="1800" dirty="0" smtClean="0"/>
              <a:t>       2022/1/16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2000" dirty="0" smtClean="0"/>
              <a:t>في موضوع الأخلاق يؤكد أرسطوطاليس أن </a:t>
            </a:r>
            <a:r>
              <a:rPr lang="ar-IQ" sz="2000" dirty="0" smtClean="0"/>
              <a:t>هناك </a:t>
            </a:r>
            <a:r>
              <a:rPr lang="ar-IQ" sz="2000" dirty="0" err="1" smtClean="0"/>
              <a:t>إرتباط</a:t>
            </a:r>
            <a:r>
              <a:rPr lang="ar-IQ" sz="2000" dirty="0" smtClean="0"/>
              <a:t> بين الأخلاق والسياسة والعكس صحيح </a:t>
            </a:r>
            <a:r>
              <a:rPr lang="ar-IQ" sz="2000" dirty="0" smtClean="0"/>
              <a:t>في </a:t>
            </a:r>
            <a:r>
              <a:rPr lang="ar-IQ" sz="2000" dirty="0" smtClean="0"/>
              <a:t>هذا الموضوع عاد أرسطوطاليس إلى أستاذه أفلاطون ليؤكد على أهمية </a:t>
            </a:r>
            <a:r>
              <a:rPr lang="ar-IQ" sz="2000" dirty="0" err="1" smtClean="0"/>
              <a:t>الإرتباط</a:t>
            </a:r>
            <a:r>
              <a:rPr lang="ar-IQ" sz="2000" dirty="0" smtClean="0"/>
              <a:t> بين الأخلاق والسياسة ، والسياسة والأخلاق .لقد ناقش أرسطوطاليس في موضوع السياسة عدة مواضيع منها الأسرة ، العلاقة بين الفرد والدولة ، الدولة المثلى ، الحكومات ,الدساتير . وقد خص موضوع السياسة في كتاب وهو السياسات . كما تناول بعض منها في كتاب الخطابة ، ومؤلفات الأخلاق . </a:t>
            </a:r>
          </a:p>
          <a:p>
            <a:r>
              <a:rPr lang="ar-IQ" sz="2000" dirty="0" smtClean="0"/>
              <a:t>يختلف أرسطوطاليس في تناوله موضوع السياسة عن أستاذه أفلاطون . فكما هو معروف أن أفلاطون أكد على الغاء الأسرة لكن أرسطوطاليس اعتبر الأسرة هي النواة الأولى لنشأة الدولة . والأسرة تتكون من الأب والأم والأبناء .وبعد الأسرة تأتي المدينة وهي عبارة عن مجموعة من الأسر  وقد </a:t>
            </a:r>
            <a:r>
              <a:rPr lang="ar-IQ" sz="2000" dirty="0"/>
              <a:t>ا</a:t>
            </a:r>
            <a:r>
              <a:rPr lang="ar-IQ" sz="2000" dirty="0" smtClean="0"/>
              <a:t>هتم أرسطوطاليس بتربية وتعليم الأسرة لأنها سوف تشكل فيما بعد الدولة .</a:t>
            </a:r>
          </a:p>
          <a:p>
            <a:r>
              <a:rPr lang="ar-IQ" sz="2000" dirty="0" smtClean="0"/>
              <a:t>والدولة هي المسؤولة عن التربية والتعليم . فهي تطرح نظرياتها على الرجل ( الأب) وهو ينقل ذلك للمرأة ( الأم)  . وقد بينا سبب تولي الدولة للتربية والتعليم في موضوع الأخلاق .</a:t>
            </a:r>
            <a:r>
              <a:rPr lang="en-US" sz="2000" dirty="0" smtClean="0"/>
              <a:t>] </a:t>
            </a:r>
            <a:r>
              <a:rPr lang="ar-IQ" sz="2000" dirty="0" smtClean="0"/>
              <a:t> ينظر ذلك </a:t>
            </a:r>
            <a:r>
              <a:rPr lang="en-US" sz="2000" dirty="0" smtClean="0"/>
              <a:t>[</a:t>
            </a:r>
            <a:r>
              <a:rPr lang="ar-IQ" sz="2000" dirty="0" smtClean="0"/>
              <a:t>. في موضوع التربية يتفق أرسطوطاليس مع أستاذه أفلاطون في تولي الدولة هذه المهمة .لكنه يختلف معه كما ذكرنا في الإبقاء  على الأسرة والملكية . 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كما ناقش أرسطوطاليس العلاقة بين الحاكم والمحكومين . وهذا يعني تحديد طبيعة الحكومة ، وقد قدم أرسطوطاليس نموذجين للحكومات هما :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07836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1800" dirty="0" smtClean="0"/>
              <a:t>أرسطوطاليس</a:t>
            </a:r>
            <a:br>
              <a:rPr lang="ar-IQ" sz="1800" dirty="0" smtClean="0"/>
            </a:br>
            <a:r>
              <a:rPr lang="ar-IQ" sz="1800" dirty="0" smtClean="0"/>
              <a:t>السياسة (2</a:t>
            </a:r>
            <a:r>
              <a:rPr lang="ar-IQ" sz="1800" dirty="0"/>
              <a:t>)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</a:t>
            </a:r>
            <a:r>
              <a:rPr lang="ar-IQ" sz="1800" dirty="0" smtClean="0"/>
              <a:t>أ . د . </a:t>
            </a:r>
            <a:r>
              <a:rPr lang="ar-IQ" sz="1800" dirty="0" smtClean="0"/>
              <a:t>مها </a:t>
            </a:r>
            <a:r>
              <a:rPr lang="ar-IQ" sz="1800" dirty="0" smtClean="0"/>
              <a:t>عيسى العبدالله</a:t>
            </a:r>
            <a:br>
              <a:rPr lang="ar-IQ" sz="1800" dirty="0" smtClean="0"/>
            </a:br>
            <a:r>
              <a:rPr lang="ar-IQ" sz="1800" dirty="0" smtClean="0"/>
              <a:t>                                                                                                       </a:t>
            </a:r>
            <a:r>
              <a:rPr lang="ar-IQ" sz="1800" dirty="0" smtClean="0"/>
              <a:t>2022/1/16</a:t>
            </a:r>
            <a:endParaRPr lang="ar-IQ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أولاً يقدم لنا أرسطوطاليس  </a:t>
            </a:r>
            <a:r>
              <a:rPr lang="ar-IQ" sz="2000" dirty="0" smtClean="0"/>
              <a:t>- </a:t>
            </a:r>
            <a:r>
              <a:rPr lang="ar-IQ" sz="2000" dirty="0" smtClean="0"/>
              <a:t>نموذجاً  </a:t>
            </a:r>
            <a:r>
              <a:rPr lang="ar-IQ" sz="2000" dirty="0"/>
              <a:t>ل</a:t>
            </a:r>
            <a:r>
              <a:rPr lang="ar-IQ" sz="2000" dirty="0" smtClean="0"/>
              <a:t>لحكومات </a:t>
            </a:r>
            <a:r>
              <a:rPr lang="ar-IQ" sz="2000" dirty="0" smtClean="0"/>
              <a:t>الصالحة أو الفاضلة </a:t>
            </a:r>
            <a:r>
              <a:rPr lang="ar-IQ" sz="2000" dirty="0" smtClean="0"/>
              <a:t>وتشمل كل من </a:t>
            </a:r>
            <a:r>
              <a:rPr lang="ar-IQ" sz="2000" dirty="0" smtClean="0"/>
              <a:t>: </a:t>
            </a:r>
          </a:p>
          <a:p>
            <a:r>
              <a:rPr lang="ar-IQ" sz="2000" dirty="0" smtClean="0"/>
              <a:t>1 – الحكومة الملكية وتمثل الفرد الفاضل .</a:t>
            </a:r>
          </a:p>
          <a:p>
            <a:r>
              <a:rPr lang="ar-IQ" sz="2000" dirty="0" smtClean="0"/>
              <a:t>2 – الحكومة الأرستقراطية وتمثل القلة الفاضلة  .</a:t>
            </a:r>
          </a:p>
          <a:p>
            <a:r>
              <a:rPr lang="ar-IQ" sz="2000" dirty="0" smtClean="0"/>
              <a:t>3 – الحكومة الديمقراطية  وتمثل الأغلبية الفاضلة .</a:t>
            </a:r>
          </a:p>
          <a:p>
            <a:r>
              <a:rPr lang="ar-IQ" sz="2000" dirty="0" smtClean="0"/>
              <a:t>ثانياً :  يقدم لنا أرسطوطاليس نموذجاً لل</a:t>
            </a:r>
            <a:r>
              <a:rPr lang="ar-IQ" sz="2000" dirty="0" smtClean="0"/>
              <a:t>حكومات </a:t>
            </a:r>
            <a:r>
              <a:rPr lang="ar-IQ" sz="2000" dirty="0" smtClean="0"/>
              <a:t>الفاسدة  </a:t>
            </a:r>
            <a:r>
              <a:rPr lang="ar-IQ" sz="2000" dirty="0" smtClean="0"/>
              <a:t>وتتضمن كل من :</a:t>
            </a:r>
            <a:endParaRPr lang="ar-IQ" sz="2000" dirty="0" smtClean="0"/>
          </a:p>
          <a:p>
            <a:r>
              <a:rPr lang="ar-IQ" sz="2000" dirty="0" smtClean="0"/>
              <a:t>1 – حكومة الطغيان : وتمثل الفرد الظالم . </a:t>
            </a:r>
          </a:p>
          <a:p>
            <a:r>
              <a:rPr lang="ar-IQ" sz="2000" dirty="0" smtClean="0"/>
              <a:t>2 -  الحكومة </a:t>
            </a:r>
            <a:r>
              <a:rPr lang="ar-IQ" sz="2000" dirty="0" err="1" smtClean="0"/>
              <a:t>الأوليكاركية</a:t>
            </a:r>
            <a:r>
              <a:rPr lang="ar-IQ" sz="2000" dirty="0" smtClean="0"/>
              <a:t> : وهي حكومة الأثرياء .</a:t>
            </a:r>
          </a:p>
          <a:p>
            <a:r>
              <a:rPr lang="ar-IQ" sz="2000" dirty="0" smtClean="0"/>
              <a:t>3 – الحكومة </a:t>
            </a:r>
            <a:r>
              <a:rPr lang="ar-IQ" sz="2000" dirty="0" err="1" smtClean="0"/>
              <a:t>الديماغوغية</a:t>
            </a:r>
            <a:r>
              <a:rPr lang="ar-IQ" sz="2000" dirty="0" smtClean="0"/>
              <a:t> : وهي حكومة العامة التي تتبع أهواءها .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كما يبدو أن الحكومات تختلف </a:t>
            </a:r>
            <a:r>
              <a:rPr lang="ar-IQ" sz="2000" dirty="0" err="1" smtClean="0"/>
              <a:t>بإختلاف</a:t>
            </a:r>
            <a:r>
              <a:rPr lang="ar-IQ" sz="2000" dirty="0" smtClean="0"/>
              <a:t> الغاية . فالحكومة الصالحة هي التي تكون غايتها خير المجموع . أما الحكومة الفاسدة فهي الحكومة التي يتوخى فيها الحكام مصالحهم الخاصة .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2512375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332</Words>
  <Application>Microsoft Office PowerPoint</Application>
  <PresentationFormat>عرض على الشاشة (3:4)‏</PresentationFormat>
  <Paragraphs>15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أرسطوطاليس السياسة (1)                                                                                                   أ . د.  مها عيسى العبدالله                                                                                                      2022/1/16</vt:lpstr>
      <vt:lpstr>أرسطوطاليس السياسة (2)                                                                                                   أ . د . مها عيسى العبدالله                                                                                                        2022/1/16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d.maha</dc:creator>
  <cp:lastModifiedBy>DR.Ahmed Saker 2o1O</cp:lastModifiedBy>
  <cp:revision>12</cp:revision>
  <cp:lastPrinted>2022-01-08T20:31:23Z</cp:lastPrinted>
  <dcterms:created xsi:type="dcterms:W3CDTF">2020-01-30T00:42:22Z</dcterms:created>
  <dcterms:modified xsi:type="dcterms:W3CDTF">2022-01-08T20:34:31Z</dcterms:modified>
</cp:coreProperties>
</file>